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440" r:id="rId5"/>
    <p:sldId id="396" r:id="rId6"/>
    <p:sldId id="397" r:id="rId7"/>
    <p:sldId id="398" r:id="rId8"/>
    <p:sldId id="399" r:id="rId9"/>
    <p:sldId id="433" r:id="rId10"/>
    <p:sldId id="432" r:id="rId11"/>
    <p:sldId id="401" r:id="rId12"/>
    <p:sldId id="402" r:id="rId13"/>
    <p:sldId id="403" r:id="rId14"/>
    <p:sldId id="404" r:id="rId15"/>
    <p:sldId id="405" r:id="rId16"/>
    <p:sldId id="406" r:id="rId17"/>
    <p:sldId id="439" r:id="rId18"/>
    <p:sldId id="443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42" r:id="rId30"/>
    <p:sldId id="441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74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14-Sep-15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jpeg"/><Relationship Id="rId5" Type="http://schemas.openxmlformats.org/officeDocument/2006/relationships/image" Target="../media/image5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71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/>
              <a:t>Advanced C#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performers from previous </a:t>
            </a:r>
            <a:r>
              <a:rPr lang="en-US" noProof="1" smtClean="0"/>
              <a:t>SoftUni</a:t>
            </a:r>
            <a:r>
              <a:rPr lang="en-US" dirty="0" smtClean="0"/>
              <a:t>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270239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270239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7575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Course </a:t>
            </a:r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Homework: ~ 40+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Lab + Exam Prep: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September </a:t>
            </a:r>
            <a:r>
              <a:rPr lang="en-US" smtClean="0"/>
              <a:t>- October </a:t>
            </a:r>
            <a:r>
              <a:rPr lang="en-US" dirty="0" smtClean="0"/>
              <a:t>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Exam: 11 October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805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1405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C#,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of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/>
              <a:t>Advanced C#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 – Score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3434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1026" name="Picture 2" descr="http://vectormarketing.ca/wp-content/uploads/2014/09/teamwor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553200" cy="4697312"/>
          </a:xfrm>
          <a:prstGeom prst="roundRect">
            <a:avLst>
              <a:gd name="adj" fmla="val 41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7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arrays, 1 matrices, 1 strings, 1 hash-tables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</a:t>
            </a:r>
            <a:r>
              <a:rPr lang="en-US" dirty="0" smtClean="0"/>
              <a:t>topics studied up </a:t>
            </a:r>
            <a:r>
              <a:rPr lang="en-US" dirty="0"/>
              <a:t>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softuni.bg/courses/advanced-csharp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mainly follow </a:t>
            </a:r>
            <a:r>
              <a:rPr lang="en-US" sz="3000" dirty="0"/>
              <a:t>the </a:t>
            </a:r>
            <a:r>
              <a:rPr lang="en-US" sz="3000" dirty="0" smtClean="0"/>
              <a:t>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Asynchronous programming is not covered in the 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10, 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</a:t>
            </a:r>
            <a:r>
              <a:rPr lang="bg-BG" dirty="0" smtClean="0">
                <a:hlinkClick r:id="rId3"/>
              </a:rPr>
              <a:t>5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bg-BG" dirty="0" smtClean="0"/>
              <a:t>2013, </a:t>
            </a:r>
            <a:r>
              <a:rPr lang="en-US" dirty="0" smtClean="0"/>
              <a:t>2012</a:t>
            </a:r>
            <a:r>
              <a:rPr lang="en-US" dirty="0"/>
              <a:t>, </a:t>
            </a:r>
            <a:r>
              <a:rPr lang="en-US" dirty="0" smtClean="0"/>
              <a:t>2010 are also acceptable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 smtClean="0"/>
              <a:t> (included in Visual Studio 2015)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"Advanced </a:t>
            </a:r>
            <a:r>
              <a:rPr lang="en-US" sz="3200" dirty="0"/>
              <a:t>C</a:t>
            </a:r>
            <a:r>
              <a:rPr lang="en-US" sz="3200" dirty="0" smtClean="0"/>
              <a:t>#" course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Continuation of Programming Basics</a:t>
            </a:r>
          </a:p>
          <a:p>
            <a:pPr marL="319142" indent="-320675">
              <a:lnSpc>
                <a:spcPct val="100000"/>
              </a:lnSpc>
            </a:pPr>
            <a:r>
              <a:rPr lang="en-US" sz="3200" dirty="0" smtClean="0">
                <a:solidFill>
                  <a:prstClr val="white"/>
                </a:solidFill>
              </a:rPr>
              <a:t>Training program</a:t>
            </a:r>
            <a:endParaRPr lang="en-US" sz="3600" dirty="0" smtClean="0"/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Data structures, asynchronous</a:t>
            </a:r>
            <a:br>
              <a:rPr lang="en-US" sz="3000" dirty="0" smtClean="0"/>
            </a:br>
            <a:r>
              <a:rPr lang="en-US" sz="3000" dirty="0" smtClean="0"/>
              <a:t>programming</a:t>
            </a:r>
            <a:r>
              <a:rPr lang="en-US" sz="3000" dirty="0"/>
              <a:t>, </a:t>
            </a:r>
            <a:r>
              <a:rPr lang="en-US" sz="3000" dirty="0" smtClean="0"/>
              <a:t>LINQ, …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7012" y="1371600"/>
            <a:ext cx="3529160" cy="352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/>
              <a:t>C</a:t>
            </a:r>
            <a:r>
              <a:rPr lang="en-US" smtClean="0"/>
              <a:t>#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80239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4719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4719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</a:t>
            </a:r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257781"/>
              <a:ext cx="6560812" cy="215290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Advanced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Advanced 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Next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Arrays, lists, multidimensional arrays, dictionaries, regex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Basic data structures – arrays, lists, dictionaries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Using methods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Working with strings and regular expressions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Streams and files overview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Functional programming basics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Asynchronous programming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C#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Yordan Darakchiev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Trainer @ Software </a:t>
            </a:r>
            <a:r>
              <a:rPr lang="en-US" dirty="0" smtClean="0"/>
              <a:t>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</a:t>
            </a:r>
            <a:r>
              <a:rPr lang="en-US" dirty="0" smtClean="0"/>
              <a:t>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447800"/>
            <a:ext cx="2878667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987</Words>
  <Application>Microsoft Office PowerPoint</Application>
  <PresentationFormat>Custom</PresentationFormat>
  <Paragraphs>215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Advanced C# </vt:lpstr>
      <vt:lpstr>Table of Contents</vt:lpstr>
      <vt:lpstr>SoftUni Diamond Partners</vt:lpstr>
      <vt:lpstr>Advanced C# Course</vt:lpstr>
      <vt:lpstr>Course Objectives</vt:lpstr>
      <vt:lpstr>Advanced C# – Course Topics</vt:lpstr>
      <vt:lpstr>The Trainers Team</vt:lpstr>
      <vt:lpstr>Trainers Team</vt:lpstr>
      <vt:lpstr>Trainers Team (2)</vt:lpstr>
      <vt:lpstr>Volunteer Teaching Assistants</vt:lpstr>
      <vt:lpstr>Advanced C# Course Details</vt:lpstr>
      <vt:lpstr>Training Duration – Programming Basics</vt:lpstr>
      <vt:lpstr>Why C# and .NET Framework?</vt:lpstr>
      <vt:lpstr>Why English?</vt:lpstr>
      <vt:lpstr>Advanced C#</vt:lpstr>
      <vt:lpstr>Course Evaluation – Score System</vt:lpstr>
      <vt:lpstr>Teamwork Project</vt:lpstr>
      <vt:lpstr>C# Advanced Exam</vt:lpstr>
      <vt:lpstr>Homework Assignments</vt:lpstr>
      <vt:lpstr>Homework Peer Reviews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Advanced C#</vt:lpstr>
      <vt:lpstr>SoftUni Diamond Partners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C#: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2015-09-14T15:09:31Z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